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0" r:id="rId7"/>
    <p:sldId id="262" r:id="rId8"/>
    <p:sldId id="264" r:id="rId9"/>
    <p:sldId id="266" r:id="rId10"/>
    <p:sldId id="267" r:id="rId11"/>
    <p:sldId id="268" r:id="rId12"/>
    <p:sldId id="269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83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95" r:id="rId39"/>
    <p:sldId id="296" r:id="rId40"/>
    <p:sldId id="26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DC62-6970-41B7-8BA8-4BB41D9B2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D9DA2C-9366-47DE-868F-FB4C7568F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33B69-FC6E-488A-8A2A-7C86DD380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19C3E-5FEB-423B-986F-FD10CBE69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B314C-CC28-4A5B-B53C-E9E66476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828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DF77-4BFD-4BDA-809A-D9AE4C5C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8C409-1628-4D45-B679-BAF70D85D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0A965-76CB-4232-9183-67655C51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2A274-03A7-4636-9EEB-BABB21624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A0C6F-E560-4597-8931-F4D50C8A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155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D7EAE-E845-436C-90D4-5AF8E4090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E20B1-B831-4993-BC3C-3A2B13CC9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1536D-706E-487F-9A5D-0D8BC9326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CF81-5AC5-475B-A5A6-5D6A0AC8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3E0A9-0BDD-4AAE-BB61-8FD8F9BD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47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92FC-196B-4AA5-A25A-C3CA0D49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AEFB-9105-41D6-AC86-C792C714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0ED84-F3F2-46E0-9386-BE9159B7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6A52-1679-4D9C-8579-2972014D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4028D-D6F9-407E-9927-D5402341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706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CF2C-5518-492C-A6A4-8FD4826F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D6E78-D144-4C1A-837E-4BAA473B7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54468-94A7-424A-8E96-DA3B2230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0E46D-2E6A-48D9-A5B9-A4761361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8E0A-FEF9-4F98-9009-CDDF0A86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33643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8841-CDA9-47B5-8738-24229A1F7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BA6D4-98F4-4EDE-9328-8C029EF29D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E999D-D44F-457F-B894-B31475AF4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0654E-59AF-4A60-8F33-B566874D3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D85DB-4767-49AD-9D2B-917530A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125CA-F073-4302-8017-CEC48634E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288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B442-4B78-41C9-A090-FCF82FF2A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8E3D9-75A4-487A-8CA2-921AF6B4D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F9ACB-7C14-4906-9EA0-024998C5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07F98-BBD6-4473-A64A-B450E627B5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6D0CB-97EC-4A14-8939-699F47391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50CCF-CAAF-4B03-B04A-4755A5AE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A816D-4361-45F9-A18B-9DA5D486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35F84-2A79-4216-9EB1-4EAFA885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557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E6B9-4730-4C94-B777-10698E93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C17B4-A9A1-4BF0-8339-28260A201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2A919-D83A-4865-8EED-D5416226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E0FEC-5AB4-486B-8C93-54299D86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623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4848-59A4-46CB-96D3-F81262BB3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C2BB1-6154-407C-AC1A-84ABDC48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7D6E2-B061-42F1-A35A-7C31EF559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284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1FF2-3E78-4F05-B443-B2C247041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691E-77F2-4D8F-B0AC-FC8973FE9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DE719-F35C-4387-A388-E1B502D77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5C5535-5E8E-47C6-ADFC-CBDED170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DFBA-F601-4DE7-BBBD-CFBC15FF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3B24F-908C-45F7-98D8-281F8265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3976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64C3-DEAD-4C6A-80DF-1B56B3DA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1B967-AC1F-4385-9773-A81949D3A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AEC57-0030-424B-AF32-0D6BDAD6E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47D88-62D6-4677-89E7-1BC050275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E1885-2155-41F8-AE56-7D9C7796A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225B-C88B-4E55-8F80-EB5F3BAC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908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DD6D34-9C66-46FB-9D8C-5CEBBC71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65DEC-BB2D-4917-9873-61E73D0E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1B4EF-E0BF-4105-9AA3-12DD05B67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56795-BC59-4D11-ABF5-938B44CF8AEE}" type="datetimeFigureOut">
              <a:rPr lang="en-SG" smtClean="0"/>
              <a:t>9/5/2018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1FE60-DBAD-40C2-A5AD-ADFD019EC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4765A-A86B-4F95-9105-89BED1F88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E183F-92FB-4BE7-AF74-FEC1CB153CA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68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legal#updated-user-agreement" TargetMode="External"/><Relationship Id="rId2" Type="http://schemas.openxmlformats.org/officeDocument/2006/relationships/hyperlink" Target="https://www.upwork.com/legal#privac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pwork.com/lega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8A370B-ECCC-4318-84E3-53F8C2D1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333914"/>
            <a:ext cx="10163175" cy="4667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36518A-9498-4C6E-9E5F-3154D6962B03}"/>
              </a:ext>
            </a:extLst>
          </p:cNvPr>
          <p:cNvSpPr/>
          <p:nvPr/>
        </p:nvSpPr>
        <p:spPr>
          <a:xfrm>
            <a:off x="1014412" y="312657"/>
            <a:ext cx="4878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4800" dirty="0"/>
              <a:t>Registration Step 1</a:t>
            </a:r>
          </a:p>
        </p:txBody>
      </p:sp>
    </p:spTree>
    <p:extLst>
      <p:ext uri="{BB962C8B-B14F-4D97-AF65-F5344CB8AC3E}">
        <p14:creationId xmlns:p14="http://schemas.microsoft.com/office/powerpoint/2010/main" val="1648130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3CF8-DFCE-48AA-8E5A-727FE868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BEF12-9008-4498-B386-5409E81A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21" y="1332150"/>
            <a:ext cx="8455715" cy="51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7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3CF8-DFCE-48AA-8E5A-727FE868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BFCDB-5899-4021-A00D-F8693FED3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4" y="1221821"/>
            <a:ext cx="9120601" cy="52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7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3CF8-DFCE-48AA-8E5A-727FE868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F2F94-D65D-4866-A6BF-D6BD7347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48" y="1679717"/>
            <a:ext cx="8560904" cy="481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5547-B4B9-4B72-A0EB-F6D0F54E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1ED27-5145-4F96-B95D-E21FAAD31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4" y="1478654"/>
            <a:ext cx="8613912" cy="484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3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5547-B4B9-4B72-A0EB-F6D0F54E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30381-178E-4CD2-AE0B-AAD4140D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958" y="1690688"/>
            <a:ext cx="8470771" cy="4762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98F5C7-5208-4ED0-AE25-04AF17BE6A0F}"/>
              </a:ext>
            </a:extLst>
          </p:cNvPr>
          <p:cNvSpPr/>
          <p:nvPr/>
        </p:nvSpPr>
        <p:spPr>
          <a:xfrm>
            <a:off x="3498574" y="3140765"/>
            <a:ext cx="3988904" cy="622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155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8BE1-8101-4425-810F-4C28E7C6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3756B-A16F-4D96-BFA6-518CABB8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3" y="1690688"/>
            <a:ext cx="8388626" cy="47162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2B68C9-C9C8-4B4A-9F33-CA33E0BEA7CE}"/>
              </a:ext>
            </a:extLst>
          </p:cNvPr>
          <p:cNvCxnSpPr/>
          <p:nvPr/>
        </p:nvCxnSpPr>
        <p:spPr>
          <a:xfrm flipH="1" flipV="1">
            <a:off x="6771861" y="4465983"/>
            <a:ext cx="3299791" cy="14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F52D62-E94E-44BC-9F1A-05879D5B2E89}"/>
              </a:ext>
            </a:extLst>
          </p:cNvPr>
          <p:cNvSpPr txBox="1"/>
          <p:nvPr/>
        </p:nvSpPr>
        <p:spPr>
          <a:xfrm>
            <a:off x="9475304" y="4863040"/>
            <a:ext cx="247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Suggest skills based on categories</a:t>
            </a:r>
          </a:p>
        </p:txBody>
      </p:sp>
    </p:spTree>
    <p:extLst>
      <p:ext uri="{BB962C8B-B14F-4D97-AF65-F5344CB8AC3E}">
        <p14:creationId xmlns:p14="http://schemas.microsoft.com/office/powerpoint/2010/main" val="104361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6652-A918-45F2-A96C-4DE78717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5AC12-66D1-471E-B269-632701D1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03563"/>
            <a:ext cx="8823598" cy="39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3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9CE4-4B61-4A53-8613-35278AFD4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E76EB-BA73-4486-B934-5829109A9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0CD47-1806-444D-811A-FC7E0045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61" y="1825625"/>
            <a:ext cx="8176591" cy="45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6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71EC-A72B-4D85-B84F-4DAB7901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FA625-CAD7-4EF7-96DF-2B723DB8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E5F9A-2AAB-4E6F-921E-1A18A1BAF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0"/>
          <a:stretch/>
        </p:blipFill>
        <p:spPr>
          <a:xfrm>
            <a:off x="838200" y="1690688"/>
            <a:ext cx="8640417" cy="42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0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8213-8917-4F11-A90D-E055DC25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1437-4735-4A72-9340-25A7AA73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FB402-F7AE-4890-9CFB-AD9A74816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1"/>
          <a:stretch/>
        </p:blipFill>
        <p:spPr>
          <a:xfrm>
            <a:off x="543338" y="1690688"/>
            <a:ext cx="9250017" cy="45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0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58105-632A-467F-85AA-08496311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423987"/>
            <a:ext cx="11372850" cy="52292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B542A87-1739-4F7F-BFAD-E4AB927B9319}"/>
              </a:ext>
            </a:extLst>
          </p:cNvPr>
          <p:cNvSpPr txBox="1">
            <a:spLocks/>
          </p:cNvSpPr>
          <p:nvPr/>
        </p:nvSpPr>
        <p:spPr>
          <a:xfrm>
            <a:off x="409575" y="984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Registration Step 2</a:t>
            </a:r>
          </a:p>
        </p:txBody>
      </p:sp>
    </p:spTree>
    <p:extLst>
      <p:ext uri="{BB962C8B-B14F-4D97-AF65-F5344CB8AC3E}">
        <p14:creationId xmlns:p14="http://schemas.microsoft.com/office/powerpoint/2010/main" val="2232356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56E1-EF1E-4664-99F5-9209BF50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EC6F-636B-48E7-9993-7C16E63F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A67C0-1B19-4EAD-B4EC-EE790FE8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1" y="1303855"/>
            <a:ext cx="9505950" cy="5076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B0658-DE8E-468F-AB8E-78C95B0CFEF1}"/>
              </a:ext>
            </a:extLst>
          </p:cNvPr>
          <p:cNvSpPr/>
          <p:nvPr/>
        </p:nvSpPr>
        <p:spPr>
          <a:xfrm>
            <a:off x="838200" y="5817704"/>
            <a:ext cx="1136374" cy="49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Next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EFDBFE-7909-49FB-A70E-CD1ED3A44B0D}"/>
              </a:ext>
            </a:extLst>
          </p:cNvPr>
          <p:cNvSpPr/>
          <p:nvPr/>
        </p:nvSpPr>
        <p:spPr>
          <a:xfrm>
            <a:off x="3322982" y="5741245"/>
            <a:ext cx="1136374" cy="494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3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8213-8917-4F11-A90D-E055DC25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1437-4735-4A72-9340-25A7AA73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Go on to “Next” page from here. </a:t>
            </a:r>
          </a:p>
          <a:p>
            <a:pPr marL="0" indent="0">
              <a:buNone/>
            </a:pPr>
            <a:r>
              <a:rPr lang="en-SG" dirty="0"/>
              <a:t>Add in the parts we wrote for you here under Freelancer preference.</a:t>
            </a:r>
          </a:p>
          <a:p>
            <a:pPr marL="0" indent="0">
              <a:buNone/>
            </a:pPr>
            <a:r>
              <a:rPr lang="en-SG" dirty="0"/>
              <a:t>Title: Team Structure</a:t>
            </a:r>
          </a:p>
          <a:p>
            <a:pPr marL="0" indent="0">
              <a:buNone/>
            </a:pPr>
            <a:r>
              <a:rPr lang="en-SG" dirty="0"/>
              <a:t>Question 1: Are you looking for an individual or looking to a team?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3F093-7EC9-4C6F-9C33-AD9F28FD8B0D}"/>
              </a:ext>
            </a:extLst>
          </p:cNvPr>
          <p:cNvSpPr/>
          <p:nvPr/>
        </p:nvSpPr>
        <p:spPr>
          <a:xfrm>
            <a:off x="2710069" y="3815936"/>
            <a:ext cx="2623930" cy="26769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31BD2-2FC2-4957-B884-1546243C057E}"/>
              </a:ext>
            </a:extLst>
          </p:cNvPr>
          <p:cNvSpPr/>
          <p:nvPr/>
        </p:nvSpPr>
        <p:spPr>
          <a:xfrm>
            <a:off x="5719969" y="3789432"/>
            <a:ext cx="2623930" cy="26769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B30B0-60EA-41C4-A6A1-43CABC921816}"/>
              </a:ext>
            </a:extLst>
          </p:cNvPr>
          <p:cNvSpPr txBox="1"/>
          <p:nvPr/>
        </p:nvSpPr>
        <p:spPr>
          <a:xfrm>
            <a:off x="3273286" y="4758474"/>
            <a:ext cx="14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Looking for 1 freelancer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835D-7BE6-47BC-8CA6-1A8F2AFFEC7D}"/>
              </a:ext>
            </a:extLst>
          </p:cNvPr>
          <p:cNvSpPr txBox="1"/>
          <p:nvPr/>
        </p:nvSpPr>
        <p:spPr>
          <a:xfrm>
            <a:off x="6283186" y="4342975"/>
            <a:ext cx="1497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Looking for a team of freelancers with different </a:t>
            </a:r>
            <a:r>
              <a:rPr lang="en-SG" dirty="0" err="1"/>
              <a:t>expertises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7E3C2-4DE1-4274-893E-62F17BA70602}"/>
              </a:ext>
            </a:extLst>
          </p:cNvPr>
          <p:cNvSpPr txBox="1"/>
          <p:nvPr/>
        </p:nvSpPr>
        <p:spPr>
          <a:xfrm>
            <a:off x="8825948" y="4863548"/>
            <a:ext cx="2093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client choose to look for team, update the page with next question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21140-520B-45CB-964C-43DB54D812B7}"/>
              </a:ext>
            </a:extLst>
          </p:cNvPr>
          <p:cNvSpPr txBox="1"/>
          <p:nvPr/>
        </p:nvSpPr>
        <p:spPr>
          <a:xfrm>
            <a:off x="616225" y="4863548"/>
            <a:ext cx="2093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client choose to look for 1 freelancer, Go to Post Job/Preview/Save Draft</a:t>
            </a:r>
          </a:p>
        </p:txBody>
      </p:sp>
    </p:spTree>
    <p:extLst>
      <p:ext uri="{BB962C8B-B14F-4D97-AF65-F5344CB8AC3E}">
        <p14:creationId xmlns:p14="http://schemas.microsoft.com/office/powerpoint/2010/main" val="1718854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8213-8917-4F11-A90D-E055DC25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1437-4735-4A72-9340-25A7AA73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Question 2: Do you want to find freelancers individually to form a team or find a team lead who can suggest team structure/members?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33F093-7EC9-4C6F-9C33-AD9F28FD8B0D}"/>
              </a:ext>
            </a:extLst>
          </p:cNvPr>
          <p:cNvSpPr/>
          <p:nvPr/>
        </p:nvSpPr>
        <p:spPr>
          <a:xfrm>
            <a:off x="2295939" y="3207027"/>
            <a:ext cx="2623930" cy="26769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D31BD2-2FC2-4957-B884-1546243C057E}"/>
              </a:ext>
            </a:extLst>
          </p:cNvPr>
          <p:cNvSpPr/>
          <p:nvPr/>
        </p:nvSpPr>
        <p:spPr>
          <a:xfrm>
            <a:off x="5320748" y="3207027"/>
            <a:ext cx="2623930" cy="26769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B30B0-60EA-41C4-A6A1-43CABC921816}"/>
              </a:ext>
            </a:extLst>
          </p:cNvPr>
          <p:cNvSpPr txBox="1"/>
          <p:nvPr/>
        </p:nvSpPr>
        <p:spPr>
          <a:xfrm>
            <a:off x="2874065" y="3851269"/>
            <a:ext cx="1497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 want to form my own 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67835D-7BE6-47BC-8CA6-1A8F2AFFEC7D}"/>
              </a:ext>
            </a:extLst>
          </p:cNvPr>
          <p:cNvSpPr txBox="1"/>
          <p:nvPr/>
        </p:nvSpPr>
        <p:spPr>
          <a:xfrm>
            <a:off x="5883965" y="3989768"/>
            <a:ext cx="149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I want to find a team leader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6F392-649B-4039-9495-BFCFB1C07180}"/>
              </a:ext>
            </a:extLst>
          </p:cNvPr>
          <p:cNvSpPr txBox="1"/>
          <p:nvPr/>
        </p:nvSpPr>
        <p:spPr>
          <a:xfrm>
            <a:off x="8413475" y="3989768"/>
            <a:ext cx="2093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client choose to look for team, Go to Post Job/Preview/Draft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76DBC-5F94-43D9-B5A3-63DADFD14961}"/>
              </a:ext>
            </a:extLst>
          </p:cNvPr>
          <p:cNvSpPr txBox="1"/>
          <p:nvPr/>
        </p:nvSpPr>
        <p:spPr>
          <a:xfrm>
            <a:off x="202096" y="3945331"/>
            <a:ext cx="2093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If client choose to look for team, update the page with question 3</a:t>
            </a:r>
          </a:p>
        </p:txBody>
      </p:sp>
    </p:spTree>
    <p:extLst>
      <p:ext uri="{BB962C8B-B14F-4D97-AF65-F5344CB8AC3E}">
        <p14:creationId xmlns:p14="http://schemas.microsoft.com/office/powerpoint/2010/main" val="4228390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8213-8917-4F11-A90D-E055DC25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1437-4735-4A72-9340-25A7AA732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/>
              <a:t>Question 3: What roles do you need in the team?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4CEE2-CF30-4854-9289-418FF7595B01}"/>
              </a:ext>
            </a:extLst>
          </p:cNvPr>
          <p:cNvSpPr txBox="1"/>
          <p:nvPr/>
        </p:nvSpPr>
        <p:spPr>
          <a:xfrm>
            <a:off x="838200" y="2300046"/>
            <a:ext cx="733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Allow clients to select based Sub-Category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68462-74B5-48B6-91DF-43017F3854D9}"/>
              </a:ext>
            </a:extLst>
          </p:cNvPr>
          <p:cNvSpPr txBox="1"/>
          <p:nvPr/>
        </p:nvSpPr>
        <p:spPr>
          <a:xfrm>
            <a:off x="838199" y="3602038"/>
            <a:ext cx="733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After this step, go to Post Job/Preview/Save Draft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E79BC-1119-4054-8B2B-45AF5093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199322"/>
            <a:ext cx="91535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9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50CB-6395-4079-B729-A2874CDA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70" y="2525229"/>
            <a:ext cx="10515600" cy="1325563"/>
          </a:xfrm>
        </p:spPr>
        <p:txBody>
          <a:bodyPr/>
          <a:lstStyle/>
          <a:p>
            <a:pPr algn="ctr"/>
            <a:r>
              <a:rPr lang="en-SG" dirty="0"/>
              <a:t>Category/Sub Category</a:t>
            </a:r>
          </a:p>
        </p:txBody>
      </p:sp>
    </p:spTree>
    <p:extLst>
      <p:ext uri="{BB962C8B-B14F-4D97-AF65-F5344CB8AC3E}">
        <p14:creationId xmlns:p14="http://schemas.microsoft.com/office/powerpoint/2010/main" val="2222700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3CF8-DFCE-48AA-8E5A-727FE868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22390-8B70-4212-9F20-B924AE92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" y="1487429"/>
            <a:ext cx="8653670" cy="48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6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3CF8-DFCE-48AA-8E5A-727FE868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22390-8B70-4212-9F20-B924AE92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" y="1487429"/>
            <a:ext cx="8653670" cy="48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03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648C-7CA1-44A3-B7BC-13666757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BF991-D2E7-4B23-B32B-0178A4BD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82" y="1628243"/>
            <a:ext cx="8441635" cy="47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24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648C-7CA1-44A3-B7BC-13666757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BF991-D2E7-4B23-B32B-0178A4BD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82" y="1628243"/>
            <a:ext cx="8441635" cy="47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56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A2B-815E-48D6-9D44-1CCD0197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590CDB-9C2E-4F5A-9DFB-C6A6B493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250" y="1828800"/>
            <a:ext cx="7740071" cy="43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D089-6D8B-4D95-B7BB-44406A738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218281"/>
            <a:ext cx="10515600" cy="1325563"/>
          </a:xfrm>
        </p:spPr>
        <p:txBody>
          <a:bodyPr/>
          <a:lstStyle/>
          <a:p>
            <a:r>
              <a:rPr lang="en-SG" dirty="0"/>
              <a:t>Client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87484-8928-42E5-A769-2661508BA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ACAF0-DA1D-4FF5-9CB1-429D4F1C2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62869"/>
            <a:ext cx="113347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7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A2B-815E-48D6-9D44-1CCD0197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28FAF-7720-441E-A1B2-9CE2F66F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3" y="1690688"/>
            <a:ext cx="8521148" cy="479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3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A2B-815E-48D6-9D44-1CCD0197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05F5-F40D-41A7-9723-CB47F674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8" y="1335234"/>
            <a:ext cx="9395791" cy="528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10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A2B-815E-48D6-9D44-1CCD0197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610E7-6D0A-4578-8747-2EC01D05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1380792"/>
            <a:ext cx="9409043" cy="52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A2B-815E-48D6-9D44-1CCD0197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8E49C-BB19-4E60-AD56-6E6C7C18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20" y="1411491"/>
            <a:ext cx="9037983" cy="50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07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A2B-815E-48D6-9D44-1CCD0197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60C30-5FF2-4A41-B7FC-018D6895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69" y="1690688"/>
            <a:ext cx="7898296" cy="44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66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A2B-815E-48D6-9D44-1CCD0197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F60C0-245F-4542-B6B6-24A772BE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8" y="1590308"/>
            <a:ext cx="8719930" cy="49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62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A2B-815E-48D6-9D44-1CCD0197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B4E43-9AF7-4512-861A-EC31F631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1510752"/>
            <a:ext cx="9130748" cy="51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0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A2B-815E-48D6-9D44-1CCD0197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Category &amp; sub-category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56CF9-5B40-482E-B6A2-4D191ACE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1" y="1403940"/>
            <a:ext cx="9250017" cy="52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26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50CB-6395-4079-B729-A2874CDA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5" y="2766218"/>
            <a:ext cx="10515600" cy="1325563"/>
          </a:xfrm>
        </p:spPr>
        <p:txBody>
          <a:bodyPr/>
          <a:lstStyle/>
          <a:p>
            <a:pPr algn="ctr"/>
            <a:r>
              <a:rPr lang="en-SG" dirty="0"/>
              <a:t>Skills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5A78C-43AB-4AAA-9005-B477ABF60FEA}"/>
              </a:ext>
            </a:extLst>
          </p:cNvPr>
          <p:cNvSpPr txBox="1"/>
          <p:nvPr/>
        </p:nvSpPr>
        <p:spPr>
          <a:xfrm>
            <a:off x="2193232" y="3722449"/>
            <a:ext cx="733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Tag to Categories</a:t>
            </a:r>
          </a:p>
          <a:p>
            <a:pPr algn="ctr"/>
            <a:r>
              <a:rPr lang="en-SG" dirty="0"/>
              <a:t>(To be updated again)</a:t>
            </a:r>
          </a:p>
        </p:txBody>
      </p:sp>
    </p:spTree>
    <p:extLst>
      <p:ext uri="{BB962C8B-B14F-4D97-AF65-F5344CB8AC3E}">
        <p14:creationId xmlns:p14="http://schemas.microsoft.com/office/powerpoint/2010/main" val="4267636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3B63D1-BDEA-427D-AED2-2420584276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053310"/>
              </p:ext>
            </p:extLst>
          </p:nvPr>
        </p:nvGraphicFramePr>
        <p:xfrm>
          <a:off x="838200" y="538370"/>
          <a:ext cx="10515600" cy="4800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23052">
                  <a:extLst>
                    <a:ext uri="{9D8B030D-6E8A-4147-A177-3AD203B41FA5}">
                      <a16:colId xmlns:a16="http://schemas.microsoft.com/office/drawing/2014/main" val="533655331"/>
                    </a:ext>
                  </a:extLst>
                </a:gridCol>
                <a:gridCol w="8292548">
                  <a:extLst>
                    <a:ext uri="{9D8B030D-6E8A-4147-A177-3AD203B41FA5}">
                      <a16:colId xmlns:a16="http://schemas.microsoft.com/office/drawing/2014/main" val="206906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7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  <a:p>
                      <a:endParaRPr lang="en-SG" dirty="0"/>
                    </a:p>
                    <a:p>
                      <a:endParaRPr lang="en-SG" dirty="0"/>
                    </a:p>
                    <a:p>
                      <a:endParaRPr lang="en-SG" dirty="0"/>
                    </a:p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  <a:p>
                      <a:endParaRPr lang="en-SG" dirty="0"/>
                    </a:p>
                    <a:p>
                      <a:endParaRPr lang="en-SG" dirty="0"/>
                    </a:p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46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16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56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71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232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883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40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17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44868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41E0DD7-C32B-474F-8118-C4770698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123" y="1075911"/>
            <a:ext cx="78676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A27740-B77C-468E-AB46-E0F653D41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5" b="9739"/>
          <a:stretch/>
        </p:blipFill>
        <p:spPr>
          <a:xfrm>
            <a:off x="0" y="1325218"/>
            <a:ext cx="12192000" cy="51948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7941DD-0B54-4B71-96AA-D8D4A6E29AD3}"/>
              </a:ext>
            </a:extLst>
          </p:cNvPr>
          <p:cNvSpPr txBox="1">
            <a:spLocks/>
          </p:cNvSpPr>
          <p:nvPr/>
        </p:nvSpPr>
        <p:spPr>
          <a:xfrm>
            <a:off x="362364" y="9901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/>
              <a:t>Freelancer Account</a:t>
            </a:r>
          </a:p>
        </p:txBody>
      </p:sp>
    </p:spTree>
    <p:extLst>
      <p:ext uri="{BB962C8B-B14F-4D97-AF65-F5344CB8AC3E}">
        <p14:creationId xmlns:p14="http://schemas.microsoft.com/office/powerpoint/2010/main" val="2290532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78E8-6B5E-495A-857B-6BCBD4EA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70" y="2087908"/>
            <a:ext cx="10515600" cy="2921414"/>
          </a:xfrm>
        </p:spPr>
        <p:txBody>
          <a:bodyPr>
            <a:normAutofit fontScale="90000"/>
          </a:bodyPr>
          <a:lstStyle/>
          <a:p>
            <a:r>
              <a:rPr lang="en-SG" sz="3200" dirty="0"/>
              <a:t>Privacy Policy - </a:t>
            </a:r>
            <a:r>
              <a:rPr lang="en-SG" sz="3200" dirty="0">
                <a:hlinkClick r:id="rId2"/>
              </a:rPr>
              <a:t>https://www.upwork.com/legal#privacy</a:t>
            </a:r>
            <a:br>
              <a:rPr lang="en-SG" sz="3200" dirty="0"/>
            </a:br>
            <a:br>
              <a:rPr lang="en-SG" sz="3200" dirty="0"/>
            </a:br>
            <a:r>
              <a:rPr lang="en-SG" sz="3200" dirty="0"/>
              <a:t>User Agreement - </a:t>
            </a:r>
            <a:r>
              <a:rPr lang="en-SG" sz="3200" dirty="0">
                <a:hlinkClick r:id="rId3"/>
              </a:rPr>
              <a:t>https://www.upwork.com/legal#updated-user-agreement</a:t>
            </a:r>
            <a:br>
              <a:rPr lang="en-SG" sz="3200" dirty="0"/>
            </a:br>
            <a:br>
              <a:rPr lang="en-SG" sz="3200" dirty="0"/>
            </a:br>
            <a:r>
              <a:rPr lang="en-SG" sz="3200" dirty="0"/>
              <a:t>Terms of use - </a:t>
            </a:r>
            <a:r>
              <a:rPr lang="en-SG" sz="3200" dirty="0">
                <a:hlinkClick r:id="rId4"/>
              </a:rPr>
              <a:t>https://www.upwork.com/legal#</a:t>
            </a:r>
            <a:br>
              <a:rPr lang="en-SG" sz="3200" dirty="0">
                <a:hlinkClick r:id="rId4"/>
              </a:rPr>
            </a:br>
            <a:br>
              <a:rPr lang="en-SG" sz="3200" dirty="0"/>
            </a:br>
            <a:br>
              <a:rPr lang="en-SG" sz="3200" dirty="0"/>
            </a:b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116281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28804-3964-44D4-A290-D4544D19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Freelancer Confirmation Email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AAEE72-196D-4FB5-AE28-1391A7F1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8946"/>
            <a:ext cx="106870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4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A89B-F06B-4BAB-ABF3-CC7C2BD4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Freelancer Confirmation links bring us to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FA276-0B41-4AD1-B8CF-226DF020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11" y="1467321"/>
            <a:ext cx="7754178" cy="50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2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CE554-63B0-4E7C-B51C-455348B5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93" y="247236"/>
            <a:ext cx="7941384" cy="61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0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265E02-F96F-41B2-A79E-EF6F61A6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85775"/>
            <a:ext cx="120015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0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3CF8-DFCE-48AA-8E5A-727FE868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Client - Post a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324FA-8B3C-4B59-BD8B-5E3275D6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25" y="1639094"/>
            <a:ext cx="89439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359</Words>
  <Application>Microsoft Office PowerPoint</Application>
  <PresentationFormat>Widescreen</PresentationFormat>
  <Paragraphs>64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Client Account</vt:lpstr>
      <vt:lpstr>PowerPoint Presentation</vt:lpstr>
      <vt:lpstr>Freelancer Confirmation Email</vt:lpstr>
      <vt:lpstr>Freelancer Confirmation links bring us to this</vt:lpstr>
      <vt:lpstr>PowerPoint Presentation</vt:lpstr>
      <vt:lpstr>PowerPoint Presentation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Client - Post a Job</vt:lpstr>
      <vt:lpstr>Category/Sub Category</vt:lpstr>
      <vt:lpstr>Category &amp; sub-category</vt:lpstr>
      <vt:lpstr>Category &amp; sub-category</vt:lpstr>
      <vt:lpstr>Category &amp; sub-category</vt:lpstr>
      <vt:lpstr>Category &amp; sub-category</vt:lpstr>
      <vt:lpstr>Category &amp; sub-category</vt:lpstr>
      <vt:lpstr>Category &amp; sub-category</vt:lpstr>
      <vt:lpstr>Category &amp; sub-category</vt:lpstr>
      <vt:lpstr>Category &amp; sub-category</vt:lpstr>
      <vt:lpstr>Category &amp; sub-category</vt:lpstr>
      <vt:lpstr>Category &amp; sub-category</vt:lpstr>
      <vt:lpstr>Category &amp; sub-category</vt:lpstr>
      <vt:lpstr>Category &amp; sub-category</vt:lpstr>
      <vt:lpstr>Category &amp; sub-category</vt:lpstr>
      <vt:lpstr>Skills</vt:lpstr>
      <vt:lpstr>PowerPoint Presentation</vt:lpstr>
      <vt:lpstr>Privacy Policy - https://www.upwork.com/legal#privacy  User Agreement - https://www.upwork.com/legal#updated-user-agreement  Terms of use - https://www.upwork.com/legal#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 rongxin</dc:creator>
  <cp:lastModifiedBy>ng rongxin</cp:lastModifiedBy>
  <cp:revision>9</cp:revision>
  <dcterms:created xsi:type="dcterms:W3CDTF">2018-05-09T06:37:10Z</dcterms:created>
  <dcterms:modified xsi:type="dcterms:W3CDTF">2018-05-09T08:55:56Z</dcterms:modified>
</cp:coreProperties>
</file>